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06FB84-040F-4AA7-AF87-FC401BF3BAD9}">
  <a:tblStyle styleId="{8806FB84-040F-4AA7-AF87-FC401BF3BAD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4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4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3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5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6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5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6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6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4.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8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9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1.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9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8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8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82.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8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84.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0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9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9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9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8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8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0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9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9.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10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{8806FB84-040F-4AA7-AF87-FC401BF3BAD9}</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{8806FB84-040F-4AA7-AF87-FC401BF3BAD9}</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{8806FB84-040F-4AA7-AF87-FC401BF3BAD9}</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{8806FB84-040F-4AA7-AF87-FC401BF3BAD9}</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{8806FB84-040F-4AA7-AF87-FC401BF3BAD9}</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{8806FB84-040F-4AA7-AF87-FC401BF3BAD9}</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{8806FB84-040F-4AA7-AF87-FC401BF3BAD9}</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{8806FB84-040F-4AA7-AF87-FC401BF3BAD9}</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{8806FB84-040F-4AA7-AF87-FC401BF3BAD9}</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{8806FB84-040F-4AA7-AF87-FC401BF3BAD9}</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{8806FB84-040F-4AA7-AF87-FC401BF3BAD9}</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{8806FB84-040F-4AA7-AF87-FC401BF3BAD9}</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{8806FB84-040F-4AA7-AF87-FC401BF3BAD9}</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{8806FB84-040F-4AA7-AF87-FC401BF3BAD9}</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